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56" r:id="rId4"/>
    <p:sldId id="262" r:id="rId5"/>
    <p:sldId id="261" r:id="rId6"/>
    <p:sldId id="257" r:id="rId7"/>
    <p:sldId id="258" r:id="rId8"/>
    <p:sldId id="259" r:id="rId9"/>
    <p:sldId id="26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55" autoAdjust="0"/>
    <p:restoredTop sz="94660"/>
  </p:normalViewPr>
  <p:slideViewPr>
    <p:cSldViewPr snapToGrid="0">
      <p:cViewPr varScale="1">
        <p:scale>
          <a:sx n="82" d="100"/>
          <a:sy n="82" d="100"/>
        </p:scale>
        <p:origin x="30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4AA72-69EA-631C-8601-989643F567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DA7EA0-DB73-1B14-9D19-771F439F50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5FEA5-00B4-8666-B181-04592890C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BD24F-605C-4664-AFF0-6FD536736B51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9456E-CB55-5116-6109-36BF603A3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825F9-04EA-A51C-C192-821543FCC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4AD59-B81D-4F8A-B644-892901078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51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0677B-B563-22A5-ECEB-840C8881E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516CB8-A39A-5A6D-608F-A01B75B206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9B62F-2759-2943-4336-769B295AF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BD24F-605C-4664-AFF0-6FD536736B51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9DC55-2CC7-73C5-311E-149CACD72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80B71-E504-2BE4-660D-1C2053388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4AD59-B81D-4F8A-B644-892901078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168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69E147-1372-9C73-352B-B1E49F58E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56E49C-8637-C823-172A-538A7D7429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0A537-18CF-E53D-783B-09E791090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BD24F-605C-4664-AFF0-6FD536736B51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16B18-FEA5-333B-2692-F849CC006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C6A0C-0E37-6FD9-8A65-8F932EF16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4AD59-B81D-4F8A-B644-892901078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388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360B8-359A-EC20-4361-62F495E66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11A80-0B4F-A036-4E83-AF8FE4DE6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12A97-F104-55F2-EB3B-1FCB9D959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BD24F-605C-4664-AFF0-6FD536736B51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73C7F-E7A8-91B0-1696-0B4518DFB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38E39-0B62-C122-19F5-7B0064AB3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4AD59-B81D-4F8A-B644-892901078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016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063D-251F-1930-20A9-2019C2DD8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995CFC-5B05-2E31-8743-7C5EC9405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F7520-4BD7-63F3-34BC-AA9719427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BD24F-605C-4664-AFF0-6FD536736B51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72437-8850-17EA-A155-FFF829782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1CB1E-AF97-103F-4148-47CD465E4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4AD59-B81D-4F8A-B644-892901078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24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B381B-64E4-446C-AFCB-8F24B1DF4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3ECC3-C154-3E1D-D7D3-CC88491CD8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20EC8B-5AF3-4819-BA8C-62EE824335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F7B926-DDB0-3720-710C-DCB9A772C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BD24F-605C-4664-AFF0-6FD536736B51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D14E70-6A1C-7024-1E08-FBE8F65C1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EE209A-6944-80A1-B8DF-E4B3D089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4AD59-B81D-4F8A-B644-892901078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690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DB02C-E17A-ECBA-38D1-FD77AC86E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D00695-B183-9BDE-6497-15EAA8CC5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EF61D4-98D3-FFD7-95D6-2C0038259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B3660C-BAE1-CB1D-FF3F-51E2E38785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352392-56C6-F34B-9B85-4AB6F47B59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9061CC-99EA-99A1-97B5-1FE30690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BD24F-605C-4664-AFF0-6FD536736B51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BBF9B7-C637-6BA3-F10D-14C3C6C44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71CE21-AA80-BA36-1496-2F758C177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4AD59-B81D-4F8A-B644-892901078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45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3BEB4-76D4-0676-5AAA-B8409C71D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C9E891-E4B6-5FBE-BD37-3E4F172E9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BD24F-605C-4664-AFF0-6FD536736B51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FED11-5761-3D3A-8D06-F4E2FE94E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0DFD39-ABC8-3D66-1EF1-4A92024C4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4AD59-B81D-4F8A-B644-892901078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6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67FFBE-9FE1-836B-BF67-07EAF9005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BD24F-605C-4664-AFF0-6FD536736B51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842CD9-6A96-CA37-5D14-9F952F7FD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CCE71-DC6C-B519-40FD-13213FA9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4AD59-B81D-4F8A-B644-892901078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73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696FC-788C-FF89-8440-BF1D7CB36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07B22-FCE6-456F-DE2A-E09B0B9FA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84CB7F-5E63-157D-8554-420718107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6E7A82-4128-B83D-EFA6-63B8E16A7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BD24F-605C-4664-AFF0-6FD536736B51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2C8C02-4120-BE3C-CBCB-E83862C52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482EB-065F-17E4-4A21-072CF7FF6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4AD59-B81D-4F8A-B644-892901078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480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962EF-FB7F-E72E-785A-05F297DAD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CE3188-3E8E-D98F-9C97-B0ABFC1A34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6F04D-3D73-0591-6D5F-07333F16EC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C8092-284F-2795-ECF7-C51B65F13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BD24F-605C-4664-AFF0-6FD536736B51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04BF05-D926-3F8A-1A54-29823DDFB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A820F3-D5E8-F87D-0E91-58B3EF821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4AD59-B81D-4F8A-B644-892901078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196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144CEF-8440-6A6C-CE2C-C90EC9D9C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7E13F-5465-C6BE-3A9D-2938F1684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4771A-E673-E69E-669F-AC5DCE6A17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7BD24F-605C-4664-AFF0-6FD536736B51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677E6-B630-CA20-4140-1ED25B9834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BA52F-9637-438E-165B-1A7BDD38A8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24AD59-B81D-4F8A-B644-892901078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831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allpapersafari.com/information-technology-wallpaper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10042-7EA3-80B1-EE6C-29E7D1130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11" descr="A computer mouse connected to a computer keyboard">
            <a:extLst>
              <a:ext uri="{FF2B5EF4-FFF2-40B4-BE49-F238E27FC236}">
                <a16:creationId xmlns:a16="http://schemas.microsoft.com/office/drawing/2014/main" id="{4E856492-D434-5F43-96AC-0175AECB3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742151-B0AE-EFBC-9219-3E3913AC8867}"/>
              </a:ext>
            </a:extLst>
          </p:cNvPr>
          <p:cNvSpPr/>
          <p:nvPr/>
        </p:nvSpPr>
        <p:spPr>
          <a:xfrm>
            <a:off x="1165412" y="1846729"/>
            <a:ext cx="9861176" cy="31393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spc="50" dirty="0">
                <a:ln w="0"/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DEEPFAKE DETECTION </a:t>
            </a:r>
          </a:p>
          <a:p>
            <a:pPr algn="ctr"/>
            <a:r>
              <a:rPr lang="en-US" sz="6600" b="1" cap="none" spc="50" dirty="0">
                <a:ln w="0"/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(DEMO MODEL</a:t>
            </a:r>
            <a:r>
              <a:rPr lang="en-US" sz="6600" b="1" spc="50" dirty="0">
                <a:ln w="0"/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APPROCH )</a:t>
            </a:r>
            <a:endParaRPr lang="en-US" sz="6600" b="1" cap="none" spc="50" dirty="0">
              <a:ln w="0"/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2683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04EA4-14FB-6225-2659-AC187CFAD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2" y="1157409"/>
            <a:ext cx="10515600" cy="4351338"/>
          </a:xfrm>
        </p:spPr>
        <p:txBody>
          <a:bodyPr/>
          <a:lstStyle/>
          <a:p>
            <a:r>
              <a:rPr lang="en-US" dirty="0"/>
              <a:t>We are making a demo project to understand deepfake and further improve the accuracy of it, with the dataset :</a:t>
            </a:r>
          </a:p>
          <a:p>
            <a:r>
              <a:rPr lang="en-US" dirty="0"/>
              <a:t>Faceforensics++</a:t>
            </a:r>
          </a:p>
          <a:p>
            <a:r>
              <a:rPr lang="en-US" dirty="0"/>
              <a:t>Celebrity DF dataset</a:t>
            </a:r>
          </a:p>
          <a:p>
            <a:r>
              <a:rPr lang="en-US" dirty="0"/>
              <a:t>Challenging deepfake dataset</a:t>
            </a:r>
          </a:p>
        </p:txBody>
      </p:sp>
      <p:pic>
        <p:nvPicPr>
          <p:cNvPr id="5" name="Picture 4" descr="Cartoon bee with magnifying glass">
            <a:extLst>
              <a:ext uri="{FF2B5EF4-FFF2-40B4-BE49-F238E27FC236}">
                <a16:creationId xmlns:a16="http://schemas.microsoft.com/office/drawing/2014/main" id="{D7013472-88A0-3203-1419-3989B42E1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9891">
            <a:off x="6811109" y="1714052"/>
            <a:ext cx="4402014" cy="499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65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51D16-D3BB-DA0B-4F20-ACB29432D9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48E2C-4D66-7488-9885-90007055B8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artoon of a person pointing at a diagram&#10;&#10;Description automatically generated">
            <a:extLst>
              <a:ext uri="{FF2B5EF4-FFF2-40B4-BE49-F238E27FC236}">
                <a16:creationId xmlns:a16="http://schemas.microsoft.com/office/drawing/2014/main" id="{6A775D2E-E215-1AE1-60BF-3F0F4506E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96"/>
            <a:ext cx="12192000" cy="681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52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5B7CB-6EB7-9EB4-8990-FC917197A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794E2-C1AD-D35D-E0A0-24C7B982F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diagram of a face cropped video">
            <a:extLst>
              <a:ext uri="{FF2B5EF4-FFF2-40B4-BE49-F238E27FC236}">
                <a16:creationId xmlns:a16="http://schemas.microsoft.com/office/drawing/2014/main" id="{73196CAD-4F34-FF3E-C259-13708E682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" y="0"/>
            <a:ext cx="121828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379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4B052-8322-A6DB-389D-8BFE2CCED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91063-F1F5-EA75-5C70-75FBE13BC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diagram of a model architecture&#10;&#10;Description automatically generated">
            <a:extLst>
              <a:ext uri="{FF2B5EF4-FFF2-40B4-BE49-F238E27FC236}">
                <a16:creationId xmlns:a16="http://schemas.microsoft.com/office/drawing/2014/main" id="{A56CB219-922E-2FA2-F663-2354E4489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499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1CCD4-515C-06E0-20D2-CD3A9C8BA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purple rectangular object with text">
            <a:extLst>
              <a:ext uri="{FF2B5EF4-FFF2-40B4-BE49-F238E27FC236}">
                <a16:creationId xmlns:a16="http://schemas.microsoft.com/office/drawing/2014/main" id="{1C3AD697-B8EC-6019-BCA2-1F2D0234CD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4480" y="-331025"/>
            <a:ext cx="12476480" cy="718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02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37AEE-B575-2EF3-1C73-EA92FF619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B59FC-653E-8A87-3D6C-0459D3553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4717D1-AF0D-E016-635B-A3AF4A820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42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ACF93-2ED9-BDE7-A352-D0C0B250C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D43CA-B91A-C38A-2E23-701F03A89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94F2E6BC-D96E-3350-DA0E-4BA2EDC77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97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3AE8E-2977-06AD-EC18-1136B431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46D95-2C63-25ED-4BFE-03186A5FB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lose-up of several colorful buttons&#10;&#10;Description automatically generated">
            <a:extLst>
              <a:ext uri="{FF2B5EF4-FFF2-40B4-BE49-F238E27FC236}">
                <a16:creationId xmlns:a16="http://schemas.microsoft.com/office/drawing/2014/main" id="{A14714F2-A297-B04E-2662-BD21869A4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14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36</Words>
  <Application>Microsoft Office PowerPoint</Application>
  <PresentationFormat>Widescreen</PresentationFormat>
  <Paragraphs>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aaradhya tyagi</dc:creator>
  <cp:lastModifiedBy>aaradhya tyagi</cp:lastModifiedBy>
  <cp:revision>2</cp:revision>
  <dcterms:created xsi:type="dcterms:W3CDTF">2024-03-12T09:19:05Z</dcterms:created>
  <dcterms:modified xsi:type="dcterms:W3CDTF">2024-03-12T11:33:42Z</dcterms:modified>
</cp:coreProperties>
</file>